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34" r:id="rId5"/>
    <p:sldId id="325" r:id="rId6"/>
    <p:sldId id="326" r:id="rId7"/>
    <p:sldId id="329" r:id="rId8"/>
    <p:sldId id="327" r:id="rId9"/>
    <p:sldId id="328" r:id="rId10"/>
    <p:sldId id="330" r:id="rId11"/>
    <p:sldId id="331" r:id="rId12"/>
    <p:sldId id="332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99"/>
    <a:srgbClr val="5E667E"/>
    <a:srgbClr val="FED215"/>
    <a:srgbClr val="FBB315"/>
    <a:srgbClr val="BF311D"/>
    <a:srgbClr val="EA5858"/>
    <a:srgbClr val="FAE8E0"/>
    <a:srgbClr val="8298CE"/>
    <a:srgbClr val="5F6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2A860-9934-7AF8-5C40-8754163103DA}" v="549" dt="2023-05-07T20:46:03.258"/>
    <p1510:client id="{3311DFDD-593B-EE43-9C1D-9E32F7A439B6}" v="2400" dt="2022-08-17T13:09:00.716"/>
    <p1510:client id="{5568F954-BBC3-E6E1-D1D0-4E06E5650BDA}" v="187" dt="2023-03-26T15:56:30.280"/>
    <p1510:client id="{C851755C-8605-6036-9528-F370FA31A27D}" v="252" dt="2023-03-26T17:21:18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8353" autoAdjust="0"/>
  </p:normalViewPr>
  <p:slideViewPr>
    <p:cSldViewPr snapToGrid="0">
      <p:cViewPr varScale="1">
        <p:scale>
          <a:sx n="144" d="100"/>
          <a:sy n="144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A8E55E22-07AB-9C95-D6B8-972E4945D2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9E0A27F-8C40-553C-0437-5014CCC96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1CB53-A6F1-4540-AF1C-7291C985323B}" type="datetimeFigureOut">
              <a:rPr lang="sl-SI" smtClean="0"/>
              <a:t>22. 05. 2023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2EB5B9F-97CD-F6DA-D95B-DDD74AE41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EF910EF-98CA-1496-C2EC-0485B171C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55439-6F9D-48DC-91F1-825E7D7671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52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2AC99-9FDB-40FB-957C-BECAB4D12900}" type="datetimeFigureOut">
              <a:rPr lang="sl-SI" smtClean="0"/>
              <a:t>22. 05. 2023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C2BFD-67B8-4FC7-8C75-109C8FD387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3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8042A9-F9EA-43B0-A615-8E8D2C5A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FBA37A-5285-4FF3-A011-3EA629A6F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0782DE6-AB9D-46CA-85E3-527FCC9B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EDE93A-DFA4-424F-A5D1-58237C05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CF02F51-51BF-4DBE-B836-A5101433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2FF3A1-7235-4768-8325-245E3495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89A02DB-9187-4288-9211-D61A9B686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943D4E-414C-4CB3-B9AA-DB4A69AE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F62C0E6-939B-4531-9C8F-32ABC56C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42839A1-499F-4897-9A56-5DBB73F7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0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73ED6E1-60A3-4268-8A11-FECF9DF3B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399E99D-C3A6-40A9-BBF7-BB211F5D7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842B5F-0778-4970-8E73-0A56D9B1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DEBF43-541D-4A06-9E92-AB83641D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B679D7-D5C0-4C55-A3AB-11BDAF5B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k_podlaga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2286"/>
            <a:ext cx="12185904" cy="68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2286"/>
            <a:ext cx="12185904" cy="68534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952464" y="1571612"/>
            <a:ext cx="103632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952464" y="2571744"/>
            <a:ext cx="10382323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52464" y="1571612"/>
            <a:ext cx="10382323" cy="642942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sl-SI" dirty="0"/>
              <a:t>Klikni za edit naslova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2464" y="2571744"/>
            <a:ext cx="10382323" cy="39290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Klikni za</a:t>
            </a:r>
            <a:r>
              <a:rPr lang="en-US" dirty="0"/>
              <a:t> edit </a:t>
            </a:r>
            <a:r>
              <a:rPr lang="sl-SI" dirty="0"/>
              <a:t>teksta...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3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4AFCE2-694B-3DF4-88A9-CF5650A5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5FF6EC-4309-4E53-93DB-E4E38FD8F29E}" type="datetimeFigureOut">
              <a:rPr lang="sl-SI" smtClean="0"/>
              <a:t>22. 05. 2023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0BECEC-32F6-BE1D-1963-267D43EC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4EB3B0-AA16-DC24-C05C-427249BB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8E20A-0663-47AA-A998-DDF954D3BB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311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AA1A82C-7670-ED73-E962-0DB8CF9AC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4EFF8-3DC6-41BE-BB23-B65F9538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1CEF13-0F24-4A9C-94B8-EDBF971D3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20B0A92-A2F1-4460-8E10-9FF56E01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5-A024-4C59-A533-9A6FBD944B2A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623DB6-1B09-469E-A293-020B5266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6E30D3-BE0B-4A0F-BF01-E67F33CD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62BB-B6EB-4367-9D7F-FCA24310C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1AFD3E-EA5E-4860-AF99-B6825A1192D6}"/>
              </a:ext>
            </a:extLst>
          </p:cNvPr>
          <p:cNvSpPr txBox="1">
            <a:spLocks/>
          </p:cNvSpPr>
          <p:nvPr userDrawn="1"/>
        </p:nvSpPr>
        <p:spPr>
          <a:xfrm>
            <a:off x="952464" y="1571612"/>
            <a:ext cx="103632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B112136-2DA9-45C3-89C9-C2FCE0D832D4}"/>
              </a:ext>
            </a:extLst>
          </p:cNvPr>
          <p:cNvSpPr txBox="1">
            <a:spLocks/>
          </p:cNvSpPr>
          <p:nvPr userDrawn="1"/>
        </p:nvSpPr>
        <p:spPr>
          <a:xfrm>
            <a:off x="952464" y="2571744"/>
            <a:ext cx="10382323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F39212-077B-42E2-A3C8-F69210E7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83BD5CC-3A97-47E8-A077-DC3B6CBED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A9A106-517C-442E-A454-2CF3DAA2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ECCAE4-6125-4E82-8792-43B8F5AA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C69F4E-1EE2-4C7B-B3C8-8A5F2DA9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2C531-1D22-4E00-A667-96023C0C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7ECBC1-0D6F-4620-B65C-23F97A722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2D8707F-2509-4616-8150-DA5F82C3D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B1BD47C-56B7-40F0-AC53-100586B5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4D6AC9E-5681-4D83-934E-336A4DD3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EF41586-51F2-457F-8AA4-2D3E895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920CB-C319-4725-A3F3-79AC259E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E716883-ADAD-4C2E-97EA-7298559D4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5DAF20C-634D-42A4-B173-D5793D565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66C84F-3EF2-43C4-A808-F0902F37C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6209D2E-5C34-4D05-9514-CBBAD2D02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E314835-AED9-4F46-B938-D9B0E60D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D81D1CE-A335-44A0-AFD6-1A67898B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8347CB0-516E-497B-910B-10FD98C7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F888A4-0891-4C14-B02D-92A8B318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36CFDCD-DB43-4499-9198-0774C9DB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EC3CD12-4795-4D85-9D27-BFAAF4FF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E61F602-4A93-439C-A35E-0F8223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0712869-F674-4D4A-B924-686F001A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4C7B8D1-3A97-4740-9897-E88CCA28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0572483-46A7-4133-8A8B-42998198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44E68-E964-4B20-9F33-D22FB761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03C627-5ED7-43EC-8610-79015D61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C11C471-DF13-4182-97EB-6CDACFF81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04E2A5B-650A-46E3-9301-833729A7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E8E7764-CCE6-44F3-BBCC-17106F2B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F945B57-FC72-4E31-9500-1236EFEA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03251F-1FF6-415D-A170-F866AA66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6176D42-E5E0-48E8-9ECE-6111860A1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D9B0BEE-D3C2-4E8B-9C42-FBEE41CA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34C5C8-41D8-4F8F-B4F6-4EA6FD5C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4B59C68-9DD8-4233-8759-466B3B5D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5E25CF-63E8-4D74-930D-C26B616D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4D65067-71F9-4628-9017-CC21B459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A366545-CBDD-4E22-9109-D6B8A7D46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B3A8D9-ABC1-4C96-80F6-518259F8A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5A01-A846-4CA7-9EC6-A5205291C4B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639B71-4D8B-4C09-9FE1-33D11CB5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6EA878-1317-428A-82D0-F350B392E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BF18-9FC8-440E-890E-86A6D109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0" r:id="rId14"/>
    <p:sldLayoutId id="214748367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33B27F3-2019-4530-9DF2-0B5000B5B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83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780">
            <a:off x="6921295" y="311590"/>
            <a:ext cx="3010183" cy="1432635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19A7017-50D2-4154-9A44-C0A14D8B0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780">
            <a:off x="6921294" y="311589"/>
            <a:ext cx="3010183" cy="1432635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E661D6F-4F5D-4A42-B226-BA5A4149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4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7802216" y="5774633"/>
            <a:ext cx="60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Arial Narrow" panose="020B0606020202030204" pitchFamily="34" charset="0"/>
              </a:rPr>
              <a:t>-a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091" y="23040"/>
            <a:ext cx="2111380" cy="1004868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CF86959-FF58-4761-A84E-FF59CD2EB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780">
            <a:off x="7326680" y="278429"/>
            <a:ext cx="2467198" cy="1174212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32D30B1-D677-4891-9844-E6DBB1E74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8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780">
            <a:off x="9247049" y="1718620"/>
            <a:ext cx="3010183" cy="1432635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639" y="1046251"/>
            <a:ext cx="1559765" cy="742338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F69E86-2CD8-4730-9FAB-BDCEEDB0D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780">
            <a:off x="8021782" y="1062816"/>
            <a:ext cx="1665005" cy="792425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1EB504E-8285-4619-B255-DFE0F1C90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9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780">
            <a:off x="7432147" y="308380"/>
            <a:ext cx="2335744" cy="111165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1EE928-A639-48FA-8CAF-6317C2ADD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77F96FF-766B-467D-95D4-A396A0E6E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653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B8E59649AB64DB0A92C0F49F583C6" ma:contentTypeVersion="4" ma:contentTypeDescription="Ustvari nov dokument." ma:contentTypeScope="" ma:versionID="8764b5171589e0570587d3993fcbfac2">
  <xsd:schema xmlns:xsd="http://www.w3.org/2001/XMLSchema" xmlns:xs="http://www.w3.org/2001/XMLSchema" xmlns:p="http://schemas.microsoft.com/office/2006/metadata/properties" xmlns:ns3="c2bea70b-6278-4eae-a32f-f642e2b9cd8c" targetNamespace="http://schemas.microsoft.com/office/2006/metadata/properties" ma:root="true" ma:fieldsID="e43f4c8f9867472e7bb66330560ccf56" ns3:_="">
    <xsd:import namespace="c2bea70b-6278-4eae-a32f-f642e2b9cd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ea70b-6278-4eae-a32f-f642e2b9c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EDDDC-7A28-4374-8560-0D221A9294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E443F-5712-4871-829C-D10BF0FDBE08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2bea70b-6278-4eae-a32f-f642e2b9cd8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23F5E5-AC4B-4769-B895-082CF281E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bea70b-6278-4eae-a32f-f642e2b9cd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2</Words>
  <Application>Microsoft Office PowerPoint</Application>
  <PresentationFormat>Širokozaslonsko</PresentationFormat>
  <Paragraphs>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1_Officeova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Urška Pavlič</dc:creator>
  <cp:lastModifiedBy>Nina Palcic</cp:lastModifiedBy>
  <cp:revision>1385</cp:revision>
  <dcterms:created xsi:type="dcterms:W3CDTF">2022-06-02T12:27:10Z</dcterms:created>
  <dcterms:modified xsi:type="dcterms:W3CDTF">2023-05-22T09:16:40Z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0x010100A95B8E59649AB64DB0A92C0F49F583C6</vt:lpwstr>
  </property>
</Properties>
</file>